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6"/>
    <a:srgbClr val="007287"/>
    <a:srgbClr val="10CADF"/>
    <a:srgbClr val="9ADBE8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7020886" y="2529574"/>
            <a:ext cx="351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Sistema </a:t>
            </a:r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Regenerativo</a:t>
            </a:r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endParaRPr lang="en-IE" sz="2000" dirty="0">
              <a:solidFill>
                <a:schemeClr val="bg1"/>
              </a:solidFill>
              <a:effectLst/>
              <a:latin typeface="The Seaso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687935"/>
            <a:ext cx="40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Uniendo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ciencia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y la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naturaleza</a:t>
            </a:r>
            <a:endParaRPr lang="en-GB" sz="1600" dirty="0">
              <a:solidFill>
                <a:schemeClr val="bg1"/>
              </a:solidFill>
              <a:latin typeface="Gotham Light" pitchFamily="2" charset="0"/>
            </a:endParaRP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Mejora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salud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desde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dentro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hacia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fuera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desde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fuera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hacia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dentro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600" spc="300" dirty="0">
              <a:solidFill>
                <a:schemeClr val="bg1"/>
              </a:solidFill>
              <a:effectLst/>
              <a:latin typeface="Gotham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BC3C7-3C4C-6FA2-95A5-DE1087B7361C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EB1E5-F868-23BC-83FA-464761BD45C8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ESPAÑOL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La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Ciencia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En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El Interior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504" y="3045847"/>
            <a:ext cx="4953089" cy="15249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Desarrollado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para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uso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con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todos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tipos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sistema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regenerativo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aplica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ciencia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unos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ingredientes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que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han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demostrado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tener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efecto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positivo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salud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y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aspecto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61" y="2745717"/>
            <a:ext cx="7671678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Ingredientes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Básicos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PÉPTIDO DE COBRE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básicos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4120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El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péptido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cobre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que se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encuentra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forma natural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cuerpo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conocido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favorecer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colágeno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El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colágeno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y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son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proteínas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esenciales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que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conservan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aspecto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firme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juvenil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adición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GHK-Cu a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Eye Cream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puede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ayudar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reponer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estas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proteínas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reducir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aparición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líneas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expresión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arrugas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064938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72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172828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básicos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Aceite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microalgas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Aceite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onagra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Una forma natural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que 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rica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Contiene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ácido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linolénico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(GLA) y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otros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ácidos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grasos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poliinsaturados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5129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Consigue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 gran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aumento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hidratación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180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Hidratación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profunda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pieles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secas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con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picor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agrietada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88790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5458595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básicos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Péptidos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la leche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423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Aceite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semillas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macadamia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Obtenidos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manera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 de la leche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forma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bioactivada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estabilizada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Aceite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extraído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nuez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del árbol de macadamia.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Para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reducir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aparición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líneas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finas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arrugas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mejorar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Muy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parecido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sebo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humano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sustancia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5458595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básicos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Manteca de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Aceite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6108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Derivada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aceite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semillas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 la Moringa oleifera,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«árbol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vida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»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originario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India.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5230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líquido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producido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semilla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planta de jojoba.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05027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5036215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461866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Hidratación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06707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32358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Ayuda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reducir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aparición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líneas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expresión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y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arrugas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7"/>
            <a:ext cx="45719" cy="1800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363896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básicos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4447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Aceite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fibra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arroz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Extracto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romero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Extraído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capa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exterior del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grano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arroz,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contiene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naturales.​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Conocido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sus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propiedades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Mejora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gracias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perfil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robusto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lípidos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esenciales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2849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54147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Consigue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una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mayor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7"/>
            <a:ext cx="45719" cy="159730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Resultados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reales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historias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reales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Resultados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historias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DESPUÉS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8913618" y="5066737"/>
            <a:ext cx="2435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AL CABO DE 15 DÍAS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Los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pueden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función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la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edad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otros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Los testimonios no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pretenden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representar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típicos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Resultados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historias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431117" y="5066737"/>
            <a:ext cx="2434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AL CABO DE 5 DÍAS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8915957" y="5066737"/>
            <a:ext cx="2433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600" dirty="0">
                <a:solidFill>
                  <a:srgbClr val="6ACCE0"/>
                </a:solidFill>
                <a:effectLst/>
                <a:latin typeface="Montserrat Medium" pitchFamily="2" charset="77"/>
              </a:rPr>
              <a:t>AL CABO DE 21 DÍAS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Los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pueden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función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la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edad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otros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ambientales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Los testimonios no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pretenden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representar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típicos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554348" y="1689711"/>
            <a:ext cx="1692727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Cuatro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productos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innovadores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​</a:t>
            </a:r>
            <a:b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que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trabajan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independientemente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los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unos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de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los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otros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.​</a:t>
            </a:r>
            <a:endParaRPr lang="en-US" sz="12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177336" y="3724509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Si se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utilizan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juntos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, ​</a:t>
            </a:r>
            <a:b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proporcionan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unos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resultados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visibles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​</a:t>
            </a:r>
            <a:b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y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duraderos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que le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cambiarán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la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vida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2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888077" y="3874117"/>
            <a:ext cx="1411504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Una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bella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fusion</a:t>
            </a:r>
            <a:b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de la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naturaleza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y la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ciencia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2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514387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La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oportunidad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8180"/>
            <a:ext cx="5048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Al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enviarnos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sus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imágenes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antes/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después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declara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conformidad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con un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posible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uso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para fines de marketing, sin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limitación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alguna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y sin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fecha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caducidad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4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8D9196"/>
                </a:solidFill>
                <a:latin typeface="Gotham Bold" pitchFamily="2" charset="0"/>
              </a:rPr>
              <a:t>Consejos</a:t>
            </a: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Preste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atención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tomar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sus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fotografías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mismo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entorno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con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mismo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ángulo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cámara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y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misma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iluminación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conseguir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mejor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comparación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Recomendamos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hacerlas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con luz natural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delante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ventana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o un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tocador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obtener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mejores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imágenes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8D9196"/>
              </a:solidFill>
              <a:latin typeface="Gotham Light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8D9196"/>
              </a:solidFill>
              <a:latin typeface="Gotham Ligh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129311"/>
            <a:ext cx="199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Utilice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los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productos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con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regularidad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Haga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una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fotografía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cara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antes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empezar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sus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productos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Cómo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hacer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el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seguimiento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de sus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resultados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09713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Vuelva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hacer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una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cabo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un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mes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uso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278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Comparta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evolución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con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nosotros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enviando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sus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fotografías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antes y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después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u="sng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endParaRPr lang="en-US" sz="1400" u="sng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190743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957071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9772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Regálese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belleza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atemporal y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seguridad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radiante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257826"/>
            <a:ext cx="169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Pida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su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sistema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29311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Observe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como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se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transformando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su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aspecto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1774403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chemeClr val="bg1"/>
                </a:solidFill>
                <a:latin typeface="The Seasons" pitchFamily="2" charset="77"/>
              </a:rPr>
              <a:t>La </a:t>
            </a:r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industria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2881307"/>
            <a:ext cx="611750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El mercado global del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estimó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145.000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millones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dólares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y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prevé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incremento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continuo con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tasa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crecimiento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anual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aprox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 un 4,5 % entre 2022 y 2028.​*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año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2030,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habrá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1000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millones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personas de 60 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años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más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El mercado del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masculina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expandiendo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rápidamente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creciente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número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hombres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aplica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rutinas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demanda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productos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adaptados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sus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necesidades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específicas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418472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El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mundo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está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esperando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el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sistema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regenerativo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Fuente: </a:t>
            </a:r>
            <a:b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634237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PRECIOS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Trío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Regenerador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Parches,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Néctar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Los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precios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y EUR no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incluyen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impuestos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gastos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envío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Los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precios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yenes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incluyen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impuestos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633567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preferente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minorista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Precios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PRECIOS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Trío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Regenerador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Parches,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Néctar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Los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precios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y EUR no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incluyen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impuestos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gastos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envío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Los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precios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yenes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incluyen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impuestos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6"/>
            <a:ext cx="9132750" cy="100156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Rejuvenezca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su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piel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,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reinventando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manera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de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tratarla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  <a:b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</a:br>
            <a:endParaRPr lang="en-US" sz="2400" dirty="0">
              <a:solidFill>
                <a:srgbClr val="007287"/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31970" y="2840856"/>
            <a:ext cx="545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Todo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mundo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tiene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derecho 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sentirse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bello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dentro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y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fuera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con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perspectiva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positiva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la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y un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aspecto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igual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radiante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Aprenda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cómo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puede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convertir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parte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Gotham Bold" pitchFamily="2" charset="0"/>
              </a:rPr>
              <a:t>SÍGUENOS</a:t>
            </a:r>
            <a:endParaRPr lang="en-GB" sz="14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36357" y="1900023"/>
            <a:ext cx="4775808" cy="305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sabemos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quiere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envejecer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con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confianza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y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belleza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Nosotros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creemos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piel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debería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ser tan brillante y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radiante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lo es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usted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interior. Lo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comprendemos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Es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esto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hemos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creado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sistema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regenerativo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Uniendo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ciencia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y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naturaleza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sistema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regenerativo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combina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serie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potentes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ingredientes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ayudan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aclarar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cutis,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conseguir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un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tono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uniforme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piel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y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aumentar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firmeza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 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3597603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Proporcionando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una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nutrición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24/7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 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piel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,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devuelve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piel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el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aspecto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radiante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que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tuvo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una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vez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Resultados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visibles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473437"/>
            <a:ext cx="2220704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3998626" y="1990189"/>
            <a:ext cx="1757945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Reduce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aparición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líneas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expresión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y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arrugas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ingredientes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naturales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vegetales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5949263" y="1978615"/>
            <a:ext cx="197577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Aclara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el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cutis para un aspect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regenerado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y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juvenil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Hidrata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24/7*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Consigue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un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tono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más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uniforme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Consigue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una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mayor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piel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 Fuente: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3435933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​Revive Eye Cream​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crema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ojos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dotada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péptidos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cobre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contiene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mezcla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potentes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ingredientes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proporciona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beneficios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inigualables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ayudando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aclarar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cutis,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conseguir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aspecto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uniforme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tono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aumentar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firmeza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4391276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Néctar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facial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refrescante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uso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diario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Este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producto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dos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destinado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durante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día,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expuesta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elementos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 Con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consistencia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ligera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es perfecto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incorporarlo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rutina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cuidado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previo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maquillaje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70709"/>
            <a:ext cx="4145617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Crema facial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restauradora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noche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044047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Este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producto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dos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destinado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durante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noche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cuerpo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se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va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reponiendo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forma natural.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complemento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ideal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Néctar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facial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refrescante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diario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Parches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219117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Los parches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potencian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equilibran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energía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restauradora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natural del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cuerpo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mejorando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salud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piel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y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prestándole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aspecto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radiante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También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por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noche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14869</TotalTime>
  <Words>1553</Words>
  <Application>Microsoft Macintosh PowerPoint</Application>
  <PresentationFormat>Widescreen</PresentationFormat>
  <Paragraphs>251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Ciencia En El Interior</vt:lpstr>
      <vt:lpstr>Ingredientes Básicos</vt:lpstr>
      <vt:lpstr>Ingredientes básicos</vt:lpstr>
      <vt:lpstr>Ingredientes básicos</vt:lpstr>
      <vt:lpstr>Ingredientes básicos</vt:lpstr>
      <vt:lpstr>Ingredientes básicos</vt:lpstr>
      <vt:lpstr>Ingredientes básicos</vt:lpstr>
      <vt:lpstr>PowerPoint Presentation</vt:lpstr>
      <vt:lpstr>Resultados reales, historias reales.</vt:lpstr>
      <vt:lpstr>Resultados reales, historias reales.</vt:lpstr>
      <vt:lpstr>PowerPoint Presentation</vt:lpstr>
      <vt:lpstr>PowerPoint Presentation</vt:lpstr>
      <vt:lpstr>La industria</vt:lpstr>
      <vt:lpstr>PowerPoint Presentation</vt:lpstr>
      <vt:lpstr>PowerPoint Presentation</vt:lpstr>
      <vt:lpstr>Rejuvenezca su piel, reinventando la manera de tratarla.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63</cp:revision>
  <dcterms:created xsi:type="dcterms:W3CDTF">2022-07-04T16:19:02Z</dcterms:created>
  <dcterms:modified xsi:type="dcterms:W3CDTF">2024-01-16T14:16:24Z</dcterms:modified>
</cp:coreProperties>
</file>